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9"/>
  </p:notesMasterIdLst>
  <p:handoutMasterIdLst>
    <p:handoutMasterId r:id="rId20"/>
  </p:handoutMasterIdLst>
  <p:sldIdLst>
    <p:sldId id="496" r:id="rId5"/>
    <p:sldId id="497" r:id="rId6"/>
    <p:sldId id="498" r:id="rId7"/>
    <p:sldId id="499" r:id="rId8"/>
    <p:sldId id="429" r:id="rId9"/>
    <p:sldId id="430" r:id="rId10"/>
    <p:sldId id="500" r:id="rId11"/>
    <p:sldId id="501" r:id="rId12"/>
    <p:sldId id="502" r:id="rId13"/>
    <p:sldId id="503" r:id="rId14"/>
    <p:sldId id="507" r:id="rId15"/>
    <p:sldId id="504" r:id="rId16"/>
    <p:sldId id="505" r:id="rId17"/>
    <p:sldId id="506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B4B4"/>
    <a:srgbClr val="E0EBFF"/>
    <a:srgbClr val="FFFFFF"/>
    <a:srgbClr val="DCE7E8"/>
    <a:srgbClr val="D3D3D3"/>
    <a:srgbClr val="414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92" y="402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범주 1</c:v>
                </c:pt>
                <c:pt idx="1">
                  <c:v>범주 2</c:v>
                </c:pt>
                <c:pt idx="2">
                  <c:v>범주 3</c:v>
                </c:pt>
                <c:pt idx="3">
                  <c:v>범주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74-4609-8397-DAAF0E778C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범주 1</c:v>
                </c:pt>
                <c:pt idx="1">
                  <c:v>범주 2</c:v>
                </c:pt>
                <c:pt idx="2">
                  <c:v>범주 3</c:v>
                </c:pt>
                <c:pt idx="3">
                  <c:v>범주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74-4609-8397-DAAF0E778C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범주 1</c:v>
                </c:pt>
                <c:pt idx="1">
                  <c:v>범주 2</c:v>
                </c:pt>
                <c:pt idx="2">
                  <c:v>범주 3</c:v>
                </c:pt>
                <c:pt idx="3">
                  <c:v>범주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74-4609-8397-DAAF0E778C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8994912"/>
        <c:axId val="1094338544"/>
      </c:barChart>
      <c:catAx>
        <c:axId val="108899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1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094338544"/>
        <c:crosses val="autoZero"/>
        <c:auto val="1"/>
        <c:lblAlgn val="ctr"/>
        <c:lblOffset val="100"/>
        <c:noMultiLvlLbl val="0"/>
      </c:catAx>
      <c:valAx>
        <c:axId val="109433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ko-KR" sz="1197" b="1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08899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ko-KR" sz="1197" b="1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ko-KR" b="1" noProof="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A846BE-51A9-4BA7-9258-ECFAE05E7F40}" type="doc">
      <dgm:prSet loTypeId="urn:microsoft.com/office/officeart/2016/7/layout/LinearArrowProcessNumbered#1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D841507B-447A-43E4-A67A-78917CB1FB25}">
      <dgm:prSet custT="1"/>
      <dgm:spPr/>
      <dgm:t>
        <a:bodyPr rtlCol="0"/>
        <a:lstStyle/>
        <a:p>
          <a:pPr rtl="0"/>
          <a:r>
            <a:rPr lang="ko-KR" altLang="en-US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프레젠테이션을 시작하려면 슬라이드 쇼 탭으로 이동하여 처음부터​​</a:t>
          </a:r>
          <a:r>
            <a:rPr lang="en-US" altLang="ko-KR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(F)</a:t>
          </a:r>
          <a:r>
            <a:rPr lang="ko-KR" altLang="en-US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를 선택합니다</a:t>
          </a:r>
          <a:r>
            <a:rPr lang="en-US" altLang="ko-KR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altLang="en-US" sz="11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9ECAFD9-77B4-411E-A0C6-BD2718D2ED19}" type="parTrans" cxnId="{89F99CCE-DD31-45EB-8368-0C474560C17C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A56963F-9458-4CF1-BA11-F6B59F6693C3}" type="sibTrans" cxnId="{89F99CCE-DD31-45EB-8368-0C474560C17C}">
      <dgm:prSet phldrT="1" phldr="0"/>
      <dgm:spPr/>
      <dgm:t>
        <a:bodyPr rtlCol="0"/>
        <a:lstStyle/>
        <a:p>
          <a:pPr rtl="0"/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</a:p>
      </dgm:t>
    </dgm:pt>
    <dgm:pt modelId="{AA8D6E5D-2291-4551-826E-2E8CD77EBBCD}">
      <dgm:prSet custT="1"/>
      <dgm:spPr/>
      <dgm:t>
        <a:bodyPr rtlCol="0"/>
        <a:lstStyle/>
        <a:p>
          <a:pPr rtl="0"/>
          <a:r>
            <a:rPr lang="ko-KR" altLang="en-US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발표자 보기를 표시하려면 슬라이드 쇼 보기의 왼쪽 하단에 있는 컨트롤 막대에서 세 개의 점을 선택한 다음 발표자 보기 표시를 선택합니다</a:t>
          </a:r>
          <a:r>
            <a:rPr lang="en-US" altLang="ko-KR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108D565-E010-4B90-8EC9-E6472FDB3D6F}" type="parTrans" cxnId="{55EAF420-E592-4A82-A62F-9D8CCEB249F3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D5F5307-B9A3-4224-A52C-70B5D7E58E7C}" type="sibTrans" cxnId="{55EAF420-E592-4A82-A62F-9D8CCEB249F3}">
      <dgm:prSet phldrT="2" phldr="0"/>
      <dgm:spPr/>
      <dgm:t>
        <a:bodyPr rtlCol="0"/>
        <a:lstStyle/>
        <a:p>
          <a:pPr rtl="0"/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</a:p>
      </dgm:t>
    </dgm:pt>
    <dgm:pt modelId="{BA0D1191-41B5-4E4E-98CA-BB121638FA27}">
      <dgm:prSet custT="1"/>
      <dgm:spPr/>
      <dgm:t>
        <a:bodyPr rtlCol="0"/>
        <a:lstStyle/>
        <a:p>
          <a:pPr rtl="0"/>
          <a:r>
            <a:rPr lang="ko-KR" altLang="en-US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프레젠테이션을 진행하는 동안 발표자 노트는 내 모니터에서 볼 수 있지만 청중에게는 표시되지 않습니다</a:t>
          </a:r>
          <a:r>
            <a:rPr lang="en-US" altLang="ko-KR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F60A160-E127-4E75-A05F-AE196FFF76E3}" type="parTrans" cxnId="{11BC0A66-4F6B-4022-AC12-122A0951BEB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3A04663-B22C-4CA5-9BCF-3B42D70D691D}" type="sibTrans" cxnId="{11BC0A66-4F6B-4022-AC12-122A0951BEB5}">
      <dgm:prSet phldrT="3" phldr="0"/>
      <dgm:spPr/>
      <dgm:t>
        <a:bodyPr rtlCol="0"/>
        <a:lstStyle/>
        <a:p>
          <a:pPr rtl="0"/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</a:p>
      </dgm:t>
    </dgm:pt>
    <dgm:pt modelId="{55AD6682-19A1-4F15-920E-E13D92EB312E}">
      <dgm:prSet custT="1"/>
      <dgm:spPr/>
      <dgm:t>
        <a:bodyPr rtlCol="0"/>
        <a:lstStyle/>
        <a:p>
          <a:pPr rtl="0"/>
          <a:r>
            <a:rPr lang="ko-KR" altLang="en-US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노트 창은 각 슬라이드 아래에 표시되는 상자입니다</a:t>
          </a:r>
          <a:r>
            <a:rPr lang="en-US" altLang="ko-KR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ko-KR" altLang="en-US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상자를 </a:t>
          </a:r>
          <a:r>
            <a:rPr lang="ko-KR" altLang="en-US" sz="1100" b="0" i="0" u="none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탭하여</a:t>
          </a:r>
          <a:r>
            <a:rPr lang="ko-KR" altLang="en-US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노트를 추가합니다</a:t>
          </a:r>
          <a:r>
            <a:rPr lang="en-US" altLang="ko-KR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A1EE536-D200-411C-8FD0-7F23E7109629}" type="parTrans" cxnId="{522DD16F-B30D-40BA-AA70-7667AAFFD0A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DA0DC7B-EEAC-48D5-8C2F-256705FA5618}" type="sibTrans" cxnId="{522DD16F-B30D-40BA-AA70-7667AAFFD0AE}">
      <dgm:prSet phldrT="4" phldr="0"/>
      <dgm:spPr/>
      <dgm:t>
        <a:bodyPr rtlCol="0"/>
        <a:lstStyle/>
        <a:p>
          <a:pPr rtl="0"/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</a:p>
      </dgm:t>
    </dgm:pt>
    <dgm:pt modelId="{1F20ABF3-642B-4EA2-9497-67153B1D953A}">
      <dgm:prSet custT="1"/>
      <dgm:spPr/>
      <dgm:t>
        <a:bodyPr rtlCol="0"/>
        <a:lstStyle/>
        <a:p>
          <a:pPr rtl="0"/>
          <a:r>
            <a:rPr lang="ko-KR" altLang="en-US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슬라이드 노트 창이 보이지 않거나 창이 완전히 </a:t>
          </a:r>
          <a:r>
            <a:rPr lang="ko-KR" altLang="en-US" sz="1100" b="0" i="0" u="none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최소화되었으면</a:t>
          </a:r>
          <a:r>
            <a:rPr lang="ko-KR" altLang="en-US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PowerPoint </a:t>
          </a:r>
          <a:r>
            <a:rPr lang="ko-KR" altLang="en-US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창 아래쪽에 있는 작업 표시줄에서 노트를 클릭합니다</a:t>
          </a:r>
          <a:r>
            <a:rPr lang="en-US" altLang="ko-KR" sz="1100" b="0" i="0" u="none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E5BB2D4-8C6C-4733-A4F4-BB908B5819C2}" type="parTrans" cxnId="{EF2C8C7A-25B0-4A45-86CA-AD1B06A26E2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C6DD392-D3D9-41A4-B130-4C271E107B19}" type="sibTrans" cxnId="{EF2C8C7A-25B0-4A45-86CA-AD1B06A26E26}">
      <dgm:prSet phldrT="5" phldr="0"/>
      <dgm:spPr/>
      <dgm:t>
        <a:bodyPr rtlCol="0"/>
        <a:lstStyle/>
        <a:p>
          <a:pPr rtl="0"/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</a:p>
      </dgm:t>
    </dgm:pt>
    <dgm:pt modelId="{D9938462-A694-4D2B-BC8A-98DD7FFDFAAA}" type="pres">
      <dgm:prSet presAssocID="{98A846BE-51A9-4BA7-9258-ECFAE05E7F40}" presName="linearFlow" presStyleCnt="0">
        <dgm:presLayoutVars>
          <dgm:dir/>
          <dgm:animLvl val="lvl"/>
          <dgm:resizeHandles val="exact"/>
        </dgm:presLayoutVars>
      </dgm:prSet>
      <dgm:spPr/>
    </dgm:pt>
    <dgm:pt modelId="{94FFE4A3-717E-4FA2-B81F-868DE997CB51}" type="pres">
      <dgm:prSet presAssocID="{D841507B-447A-43E4-A67A-78917CB1FB25}" presName="compositeNode" presStyleCnt="0"/>
      <dgm:spPr/>
    </dgm:pt>
    <dgm:pt modelId="{2FD2706E-63BB-4C73-BE4B-EA498188D5A7}" type="pres">
      <dgm:prSet presAssocID="{D841507B-447A-43E4-A67A-78917CB1FB2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4F5057-2705-42CE-BB13-967212824C65}" type="pres">
      <dgm:prSet presAssocID="{D841507B-447A-43E4-A67A-78917CB1FB25}" presName="parSh" presStyleCnt="0"/>
      <dgm:spPr/>
    </dgm:pt>
    <dgm:pt modelId="{F5142449-10A1-4278-B96C-C4ABAB189E46}" type="pres">
      <dgm:prSet presAssocID="{D841507B-447A-43E4-A67A-78917CB1FB25}" presName="lineNode" presStyleLbl="alignAccFollowNode1" presStyleIdx="0" presStyleCnt="15"/>
      <dgm:spPr/>
    </dgm:pt>
    <dgm:pt modelId="{CB784251-3D1A-453A-AC20-F2E87A36EEF3}" type="pres">
      <dgm:prSet presAssocID="{D841507B-447A-43E4-A67A-78917CB1FB25}" presName="lineArrowNode" presStyleLbl="alignAccFollowNode1" presStyleIdx="1" presStyleCnt="15"/>
      <dgm:spPr/>
    </dgm:pt>
    <dgm:pt modelId="{7D680E2B-37E7-47C5-9407-98DE51395E71}" type="pres">
      <dgm:prSet presAssocID="{8A56963F-9458-4CF1-BA11-F6B59F6693C3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46F5A849-A405-4ECF-B3E1-1F0C28282973}" type="pres">
      <dgm:prSet presAssocID="{8A56963F-9458-4CF1-BA11-F6B59F6693C3}" presName="spacerBetweenCircleAndCallout" presStyleCnt="0">
        <dgm:presLayoutVars/>
      </dgm:prSet>
      <dgm:spPr/>
    </dgm:pt>
    <dgm:pt modelId="{2D736B05-B42D-46EA-852B-C2BFDDD5591E}" type="pres">
      <dgm:prSet presAssocID="{D841507B-447A-43E4-A67A-78917CB1FB25}" presName="nodeText" presStyleLbl="alignAccFollowNode1" presStyleIdx="2" presStyleCnt="15">
        <dgm:presLayoutVars>
          <dgm:bulletEnabled val="1"/>
        </dgm:presLayoutVars>
      </dgm:prSet>
      <dgm:spPr/>
    </dgm:pt>
    <dgm:pt modelId="{EC099AD6-5E45-4621-B76A-90EC2958EE47}" type="pres">
      <dgm:prSet presAssocID="{8A56963F-9458-4CF1-BA11-F6B59F6693C3}" presName="sibTransComposite" presStyleCnt="0"/>
      <dgm:spPr/>
    </dgm:pt>
    <dgm:pt modelId="{96C906A6-4FF4-454D-9D77-308711C77F14}" type="pres">
      <dgm:prSet presAssocID="{AA8D6E5D-2291-4551-826E-2E8CD77EBBCD}" presName="compositeNode" presStyleCnt="0"/>
      <dgm:spPr/>
    </dgm:pt>
    <dgm:pt modelId="{B9B0B242-87C5-42E1-A677-9D146A6D3C47}" type="pres">
      <dgm:prSet presAssocID="{AA8D6E5D-2291-4551-826E-2E8CD77EBBC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43640C-A0F3-4583-A402-6BC392A285F8}" type="pres">
      <dgm:prSet presAssocID="{AA8D6E5D-2291-4551-826E-2E8CD77EBBCD}" presName="parSh" presStyleCnt="0"/>
      <dgm:spPr/>
    </dgm:pt>
    <dgm:pt modelId="{69403660-B91F-4F31-9188-E4F56CDF83C4}" type="pres">
      <dgm:prSet presAssocID="{AA8D6E5D-2291-4551-826E-2E8CD77EBBCD}" presName="lineNode" presStyleLbl="alignAccFollowNode1" presStyleIdx="3" presStyleCnt="15"/>
      <dgm:spPr/>
    </dgm:pt>
    <dgm:pt modelId="{443C13A9-1FDD-4FC4-A337-CF907FF0D233}" type="pres">
      <dgm:prSet presAssocID="{AA8D6E5D-2291-4551-826E-2E8CD77EBBCD}" presName="lineArrowNode" presStyleLbl="alignAccFollowNode1" presStyleIdx="4" presStyleCnt="15"/>
      <dgm:spPr/>
    </dgm:pt>
    <dgm:pt modelId="{2E0F8023-7BBB-4718-BC8F-AC65EE454DC6}" type="pres">
      <dgm:prSet presAssocID="{6D5F5307-B9A3-4224-A52C-70B5D7E58E7C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5704A3ED-FA26-4408-8C85-B51BD14774E8}" type="pres">
      <dgm:prSet presAssocID="{6D5F5307-B9A3-4224-A52C-70B5D7E58E7C}" presName="spacerBetweenCircleAndCallout" presStyleCnt="0">
        <dgm:presLayoutVars/>
      </dgm:prSet>
      <dgm:spPr/>
    </dgm:pt>
    <dgm:pt modelId="{C988C04E-40E3-4D68-BF18-66EFFEEF4EB2}" type="pres">
      <dgm:prSet presAssocID="{AA8D6E5D-2291-4551-826E-2E8CD77EBBCD}" presName="nodeText" presStyleLbl="alignAccFollowNode1" presStyleIdx="5" presStyleCnt="15">
        <dgm:presLayoutVars>
          <dgm:bulletEnabled val="1"/>
        </dgm:presLayoutVars>
      </dgm:prSet>
      <dgm:spPr/>
    </dgm:pt>
    <dgm:pt modelId="{B6BBB860-34CE-4234-8D3B-BDBD461D22B0}" type="pres">
      <dgm:prSet presAssocID="{6D5F5307-B9A3-4224-A52C-70B5D7E58E7C}" presName="sibTransComposite" presStyleCnt="0"/>
      <dgm:spPr/>
    </dgm:pt>
    <dgm:pt modelId="{95226D6D-DC9D-43A5-AC93-827EFF228E2A}" type="pres">
      <dgm:prSet presAssocID="{BA0D1191-41B5-4E4E-98CA-BB121638FA27}" presName="compositeNode" presStyleCnt="0"/>
      <dgm:spPr/>
    </dgm:pt>
    <dgm:pt modelId="{E45CD75C-64D3-49E1-90AB-5C892F1B60BB}" type="pres">
      <dgm:prSet presAssocID="{BA0D1191-41B5-4E4E-98CA-BB121638FA2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EA17D8B-7307-4AC1-BA3A-35C631CF2D8B}" type="pres">
      <dgm:prSet presAssocID="{BA0D1191-41B5-4E4E-98CA-BB121638FA27}" presName="parSh" presStyleCnt="0"/>
      <dgm:spPr/>
    </dgm:pt>
    <dgm:pt modelId="{E6547311-AF0E-4FCF-BDD0-47989B866E24}" type="pres">
      <dgm:prSet presAssocID="{BA0D1191-41B5-4E4E-98CA-BB121638FA27}" presName="lineNode" presStyleLbl="alignAccFollowNode1" presStyleIdx="6" presStyleCnt="15"/>
      <dgm:spPr/>
    </dgm:pt>
    <dgm:pt modelId="{AE6DFE2B-B7F2-4F30-B659-B552E321FADD}" type="pres">
      <dgm:prSet presAssocID="{BA0D1191-41B5-4E4E-98CA-BB121638FA27}" presName="lineArrowNode" presStyleLbl="alignAccFollowNode1" presStyleIdx="7" presStyleCnt="15"/>
      <dgm:spPr/>
    </dgm:pt>
    <dgm:pt modelId="{5245C8DA-1E76-407A-B430-701BCCF29F00}" type="pres">
      <dgm:prSet presAssocID="{43A04663-B22C-4CA5-9BCF-3B42D70D691D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8D76F590-811B-447B-8CED-7534489F45EC}" type="pres">
      <dgm:prSet presAssocID="{43A04663-B22C-4CA5-9BCF-3B42D70D691D}" presName="spacerBetweenCircleAndCallout" presStyleCnt="0">
        <dgm:presLayoutVars/>
      </dgm:prSet>
      <dgm:spPr/>
    </dgm:pt>
    <dgm:pt modelId="{D997FB1E-CF8D-4F5C-9E93-059F85035C01}" type="pres">
      <dgm:prSet presAssocID="{BA0D1191-41B5-4E4E-98CA-BB121638FA27}" presName="nodeText" presStyleLbl="alignAccFollowNode1" presStyleIdx="8" presStyleCnt="15">
        <dgm:presLayoutVars>
          <dgm:bulletEnabled val="1"/>
        </dgm:presLayoutVars>
      </dgm:prSet>
      <dgm:spPr/>
    </dgm:pt>
    <dgm:pt modelId="{5BD921B9-FF63-486B-BBF5-5535F2AA32B5}" type="pres">
      <dgm:prSet presAssocID="{43A04663-B22C-4CA5-9BCF-3B42D70D691D}" presName="sibTransComposite" presStyleCnt="0"/>
      <dgm:spPr/>
    </dgm:pt>
    <dgm:pt modelId="{F093D1EA-1E4B-4611-A553-45F589D6189E}" type="pres">
      <dgm:prSet presAssocID="{55AD6682-19A1-4F15-920E-E13D92EB312E}" presName="compositeNode" presStyleCnt="0"/>
      <dgm:spPr/>
    </dgm:pt>
    <dgm:pt modelId="{200EAA04-D9FF-4E34-8629-9FF0013CAD96}" type="pres">
      <dgm:prSet presAssocID="{55AD6682-19A1-4F15-920E-E13D92EB31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1144D1-3BA2-4573-AB3C-C1D2F0AEE5A2}" type="pres">
      <dgm:prSet presAssocID="{55AD6682-19A1-4F15-920E-E13D92EB312E}" presName="parSh" presStyleCnt="0"/>
      <dgm:spPr/>
    </dgm:pt>
    <dgm:pt modelId="{B301E9C0-66A8-4889-AB14-A827A90B7730}" type="pres">
      <dgm:prSet presAssocID="{55AD6682-19A1-4F15-920E-E13D92EB312E}" presName="lineNode" presStyleLbl="alignAccFollowNode1" presStyleIdx="9" presStyleCnt="15"/>
      <dgm:spPr/>
    </dgm:pt>
    <dgm:pt modelId="{C520B667-F0A6-4456-B459-83C4807E6047}" type="pres">
      <dgm:prSet presAssocID="{55AD6682-19A1-4F15-920E-E13D92EB312E}" presName="lineArrowNode" presStyleLbl="alignAccFollowNode1" presStyleIdx="10" presStyleCnt="15"/>
      <dgm:spPr/>
    </dgm:pt>
    <dgm:pt modelId="{ADD1CCE4-82A5-468F-8BC5-15D0185DBB4E}" type="pres">
      <dgm:prSet presAssocID="{6DA0DC7B-EEAC-48D5-8C2F-256705FA5618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C251040B-EE34-45B4-9F5D-BC733169E090}" type="pres">
      <dgm:prSet presAssocID="{6DA0DC7B-EEAC-48D5-8C2F-256705FA5618}" presName="spacerBetweenCircleAndCallout" presStyleCnt="0">
        <dgm:presLayoutVars/>
      </dgm:prSet>
      <dgm:spPr/>
    </dgm:pt>
    <dgm:pt modelId="{12E9BEA5-B7F5-4B40-9B17-6A733AF73901}" type="pres">
      <dgm:prSet presAssocID="{55AD6682-19A1-4F15-920E-E13D92EB312E}" presName="nodeText" presStyleLbl="alignAccFollowNode1" presStyleIdx="11" presStyleCnt="15">
        <dgm:presLayoutVars>
          <dgm:bulletEnabled val="1"/>
        </dgm:presLayoutVars>
      </dgm:prSet>
      <dgm:spPr/>
    </dgm:pt>
    <dgm:pt modelId="{35E6EF17-E484-4B06-BD04-1114BDD6AE49}" type="pres">
      <dgm:prSet presAssocID="{6DA0DC7B-EEAC-48D5-8C2F-256705FA5618}" presName="sibTransComposite" presStyleCnt="0"/>
      <dgm:spPr/>
    </dgm:pt>
    <dgm:pt modelId="{F191E6AC-D335-43FD-9BCC-B6410C726B8A}" type="pres">
      <dgm:prSet presAssocID="{1F20ABF3-642B-4EA2-9497-67153B1D953A}" presName="compositeNode" presStyleCnt="0"/>
      <dgm:spPr/>
    </dgm:pt>
    <dgm:pt modelId="{691B272D-AEC8-430E-936D-2AB0A64D72AE}" type="pres">
      <dgm:prSet presAssocID="{1F20ABF3-642B-4EA2-9497-67153B1D953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0E7883D-13E0-419A-8CB6-169DF9386E10}" type="pres">
      <dgm:prSet presAssocID="{1F20ABF3-642B-4EA2-9497-67153B1D953A}" presName="parSh" presStyleCnt="0"/>
      <dgm:spPr/>
    </dgm:pt>
    <dgm:pt modelId="{98FC13F5-E633-4E1D-AC5F-6F956633F8CC}" type="pres">
      <dgm:prSet presAssocID="{1F20ABF3-642B-4EA2-9497-67153B1D953A}" presName="lineNode" presStyleLbl="alignAccFollowNode1" presStyleIdx="12" presStyleCnt="15"/>
      <dgm:spPr/>
    </dgm:pt>
    <dgm:pt modelId="{852C83FD-BB6A-41CB-BDAC-26661C8025B8}" type="pres">
      <dgm:prSet presAssocID="{1F20ABF3-642B-4EA2-9497-67153B1D953A}" presName="lineArrowNode" presStyleLbl="alignAccFollowNode1" presStyleIdx="13" presStyleCnt="15"/>
      <dgm:spPr/>
    </dgm:pt>
    <dgm:pt modelId="{A40815D7-3BD6-44D4-A32A-A6FD819154DF}" type="pres">
      <dgm:prSet presAssocID="{AC6DD392-D3D9-41A4-B130-4C271E107B19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13747DFA-6414-464B-A499-B8238DDAD9A2}" type="pres">
      <dgm:prSet presAssocID="{AC6DD392-D3D9-41A4-B130-4C271E107B19}" presName="spacerBetweenCircleAndCallout" presStyleCnt="0">
        <dgm:presLayoutVars/>
      </dgm:prSet>
      <dgm:spPr/>
    </dgm:pt>
    <dgm:pt modelId="{B116FA97-1FAE-40A9-8C85-DB8F4C91EF7C}" type="pres">
      <dgm:prSet presAssocID="{1F20ABF3-642B-4EA2-9497-67153B1D953A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453ABD19-ABD6-4290-AB1B-484D843A7A6C}" type="presOf" srcId="{8A56963F-9458-4CF1-BA11-F6B59F6693C3}" destId="{7D680E2B-37E7-47C5-9407-98DE51395E71}" srcOrd="0" destOrd="0" presId="urn:microsoft.com/office/officeart/2016/7/layout/LinearArrowProcessNumbered#1"/>
    <dgm:cxn modelId="{55EAF420-E592-4A82-A62F-9D8CCEB249F3}" srcId="{98A846BE-51A9-4BA7-9258-ECFAE05E7F40}" destId="{AA8D6E5D-2291-4551-826E-2E8CD77EBBCD}" srcOrd="1" destOrd="0" parTransId="{8108D565-E010-4B90-8EC9-E6472FDB3D6F}" sibTransId="{6D5F5307-B9A3-4224-A52C-70B5D7E58E7C}"/>
    <dgm:cxn modelId="{221DED21-AA14-474F-9176-EC85D4CE7737}" type="presOf" srcId="{BA0D1191-41B5-4E4E-98CA-BB121638FA27}" destId="{D997FB1E-CF8D-4F5C-9E93-059F85035C01}" srcOrd="0" destOrd="0" presId="urn:microsoft.com/office/officeart/2016/7/layout/LinearArrowProcessNumbered#1"/>
    <dgm:cxn modelId="{11BC0A66-4F6B-4022-AC12-122A0951BEB5}" srcId="{98A846BE-51A9-4BA7-9258-ECFAE05E7F40}" destId="{BA0D1191-41B5-4E4E-98CA-BB121638FA27}" srcOrd="2" destOrd="0" parTransId="{BF60A160-E127-4E75-A05F-AE196FFF76E3}" sibTransId="{43A04663-B22C-4CA5-9BCF-3B42D70D691D}"/>
    <dgm:cxn modelId="{577E866F-4BE4-4BDE-AEC2-040AA5E25698}" type="presOf" srcId="{6DA0DC7B-EEAC-48D5-8C2F-256705FA5618}" destId="{ADD1CCE4-82A5-468F-8BC5-15D0185DBB4E}" srcOrd="0" destOrd="0" presId="urn:microsoft.com/office/officeart/2016/7/layout/LinearArrowProcessNumbered#1"/>
    <dgm:cxn modelId="{522DD16F-B30D-40BA-AA70-7667AAFFD0AE}" srcId="{98A846BE-51A9-4BA7-9258-ECFAE05E7F40}" destId="{55AD6682-19A1-4F15-920E-E13D92EB312E}" srcOrd="3" destOrd="0" parTransId="{0A1EE536-D200-411C-8FD0-7F23E7109629}" sibTransId="{6DA0DC7B-EEAC-48D5-8C2F-256705FA5618}"/>
    <dgm:cxn modelId="{0AC2E275-95C9-495E-A18A-CFCEF45E0CE7}" type="presOf" srcId="{98A846BE-51A9-4BA7-9258-ECFAE05E7F40}" destId="{D9938462-A694-4D2B-BC8A-98DD7FFDFAAA}" srcOrd="0" destOrd="0" presId="urn:microsoft.com/office/officeart/2016/7/layout/LinearArrowProcessNumbered#1"/>
    <dgm:cxn modelId="{75DB4C7A-8DE2-404A-A47B-1B56C8C511A5}" type="presOf" srcId="{43A04663-B22C-4CA5-9BCF-3B42D70D691D}" destId="{5245C8DA-1E76-407A-B430-701BCCF29F00}" srcOrd="0" destOrd="0" presId="urn:microsoft.com/office/officeart/2016/7/layout/LinearArrowProcessNumbered#1"/>
    <dgm:cxn modelId="{EF2C8C7A-25B0-4A45-86CA-AD1B06A26E26}" srcId="{98A846BE-51A9-4BA7-9258-ECFAE05E7F40}" destId="{1F20ABF3-642B-4EA2-9497-67153B1D953A}" srcOrd="4" destOrd="0" parTransId="{FE5BB2D4-8C6C-4733-A4F4-BB908B5819C2}" sibTransId="{AC6DD392-D3D9-41A4-B130-4C271E107B19}"/>
    <dgm:cxn modelId="{D122D99E-A9DF-4DC6-A122-FBB00FD45699}" type="presOf" srcId="{1F20ABF3-642B-4EA2-9497-67153B1D953A}" destId="{B116FA97-1FAE-40A9-8C85-DB8F4C91EF7C}" srcOrd="0" destOrd="0" presId="urn:microsoft.com/office/officeart/2016/7/layout/LinearArrowProcessNumbered#1"/>
    <dgm:cxn modelId="{B440F4A5-682F-4A55-BEA7-C899D1ED6BA2}" type="presOf" srcId="{AC6DD392-D3D9-41A4-B130-4C271E107B19}" destId="{A40815D7-3BD6-44D4-A32A-A6FD819154DF}" srcOrd="0" destOrd="0" presId="urn:microsoft.com/office/officeart/2016/7/layout/LinearArrowProcessNumbered#1"/>
    <dgm:cxn modelId="{F1F6B3C2-F9DA-43B0-A5BE-5F333F9A6E1C}" type="presOf" srcId="{AA8D6E5D-2291-4551-826E-2E8CD77EBBCD}" destId="{C988C04E-40E3-4D68-BF18-66EFFEEF4EB2}" srcOrd="0" destOrd="0" presId="urn:microsoft.com/office/officeart/2016/7/layout/LinearArrowProcessNumbered#1"/>
    <dgm:cxn modelId="{328AC9C4-1162-4C74-A205-A907215CB039}" type="presOf" srcId="{55AD6682-19A1-4F15-920E-E13D92EB312E}" destId="{12E9BEA5-B7F5-4B40-9B17-6A733AF73901}" srcOrd="0" destOrd="0" presId="urn:microsoft.com/office/officeart/2016/7/layout/LinearArrowProcessNumbered#1"/>
    <dgm:cxn modelId="{89F99CCE-DD31-45EB-8368-0C474560C17C}" srcId="{98A846BE-51A9-4BA7-9258-ECFAE05E7F40}" destId="{D841507B-447A-43E4-A67A-78917CB1FB25}" srcOrd="0" destOrd="0" parTransId="{09ECAFD9-77B4-411E-A0C6-BD2718D2ED19}" sibTransId="{8A56963F-9458-4CF1-BA11-F6B59F6693C3}"/>
    <dgm:cxn modelId="{27C8DFCE-2304-4C98-B7A0-B706F45D0B6E}" type="presOf" srcId="{6D5F5307-B9A3-4224-A52C-70B5D7E58E7C}" destId="{2E0F8023-7BBB-4718-BC8F-AC65EE454DC6}" srcOrd="0" destOrd="0" presId="urn:microsoft.com/office/officeart/2016/7/layout/LinearArrowProcessNumbered#1"/>
    <dgm:cxn modelId="{A8FDC7DF-7E80-4503-A147-24ECEA22651E}" type="presOf" srcId="{D841507B-447A-43E4-A67A-78917CB1FB25}" destId="{2D736B05-B42D-46EA-852B-C2BFDDD5591E}" srcOrd="0" destOrd="0" presId="urn:microsoft.com/office/officeart/2016/7/layout/LinearArrowProcessNumbered#1"/>
    <dgm:cxn modelId="{764236C7-84CC-44DA-9A09-B82BA5B7E414}" type="presParOf" srcId="{D9938462-A694-4D2B-BC8A-98DD7FFDFAAA}" destId="{94FFE4A3-717E-4FA2-B81F-868DE997CB51}" srcOrd="0" destOrd="0" presId="urn:microsoft.com/office/officeart/2016/7/layout/LinearArrowProcessNumbered#1"/>
    <dgm:cxn modelId="{F916C50C-A09B-41FD-969A-375D9BC0342F}" type="presParOf" srcId="{94FFE4A3-717E-4FA2-B81F-868DE997CB51}" destId="{2FD2706E-63BB-4C73-BE4B-EA498188D5A7}" srcOrd="0" destOrd="0" presId="urn:microsoft.com/office/officeart/2016/7/layout/LinearArrowProcessNumbered#1"/>
    <dgm:cxn modelId="{4FEA4360-7CC6-41C6-B0E8-45DD99A59659}" type="presParOf" srcId="{94FFE4A3-717E-4FA2-B81F-868DE997CB51}" destId="{E04F5057-2705-42CE-BB13-967212824C65}" srcOrd="1" destOrd="0" presId="urn:microsoft.com/office/officeart/2016/7/layout/LinearArrowProcessNumbered#1"/>
    <dgm:cxn modelId="{3785FDEA-2E5D-4CB9-804F-071F34D09885}" type="presParOf" srcId="{E04F5057-2705-42CE-BB13-967212824C65}" destId="{F5142449-10A1-4278-B96C-C4ABAB189E46}" srcOrd="0" destOrd="0" presId="urn:microsoft.com/office/officeart/2016/7/layout/LinearArrowProcessNumbered#1"/>
    <dgm:cxn modelId="{201C060B-EB05-49B6-B9E5-E0ECA79D5322}" type="presParOf" srcId="{E04F5057-2705-42CE-BB13-967212824C65}" destId="{CB784251-3D1A-453A-AC20-F2E87A36EEF3}" srcOrd="1" destOrd="0" presId="urn:microsoft.com/office/officeart/2016/7/layout/LinearArrowProcessNumbered#1"/>
    <dgm:cxn modelId="{C8F1DE05-DA32-481E-B6BF-3C493CE123B8}" type="presParOf" srcId="{E04F5057-2705-42CE-BB13-967212824C65}" destId="{7D680E2B-37E7-47C5-9407-98DE51395E71}" srcOrd="2" destOrd="0" presId="urn:microsoft.com/office/officeart/2016/7/layout/LinearArrowProcessNumbered#1"/>
    <dgm:cxn modelId="{9378AD9A-10AD-44DC-B8CB-510834A948A0}" type="presParOf" srcId="{E04F5057-2705-42CE-BB13-967212824C65}" destId="{46F5A849-A405-4ECF-B3E1-1F0C28282973}" srcOrd="3" destOrd="0" presId="urn:microsoft.com/office/officeart/2016/7/layout/LinearArrowProcessNumbered#1"/>
    <dgm:cxn modelId="{414E0DBA-FA78-4F7C-A441-DBFD3F1AE47F}" type="presParOf" srcId="{94FFE4A3-717E-4FA2-B81F-868DE997CB51}" destId="{2D736B05-B42D-46EA-852B-C2BFDDD5591E}" srcOrd="2" destOrd="0" presId="urn:microsoft.com/office/officeart/2016/7/layout/LinearArrowProcessNumbered#1"/>
    <dgm:cxn modelId="{F8546444-D1E7-4F48-B60D-651E245F32E4}" type="presParOf" srcId="{D9938462-A694-4D2B-BC8A-98DD7FFDFAAA}" destId="{EC099AD6-5E45-4621-B76A-90EC2958EE47}" srcOrd="1" destOrd="0" presId="urn:microsoft.com/office/officeart/2016/7/layout/LinearArrowProcessNumbered#1"/>
    <dgm:cxn modelId="{F0E3289E-0E27-4001-B4DD-8827C584BE72}" type="presParOf" srcId="{D9938462-A694-4D2B-BC8A-98DD7FFDFAAA}" destId="{96C906A6-4FF4-454D-9D77-308711C77F14}" srcOrd="2" destOrd="0" presId="urn:microsoft.com/office/officeart/2016/7/layout/LinearArrowProcessNumbered#1"/>
    <dgm:cxn modelId="{59CE4EE5-345B-42AC-B4D8-B0CB07F65381}" type="presParOf" srcId="{96C906A6-4FF4-454D-9D77-308711C77F14}" destId="{B9B0B242-87C5-42E1-A677-9D146A6D3C47}" srcOrd="0" destOrd="0" presId="urn:microsoft.com/office/officeart/2016/7/layout/LinearArrowProcessNumbered#1"/>
    <dgm:cxn modelId="{879FF597-6A4B-4AF2-BD78-58ABD5FD75F8}" type="presParOf" srcId="{96C906A6-4FF4-454D-9D77-308711C77F14}" destId="{7543640C-A0F3-4583-A402-6BC392A285F8}" srcOrd="1" destOrd="0" presId="urn:microsoft.com/office/officeart/2016/7/layout/LinearArrowProcessNumbered#1"/>
    <dgm:cxn modelId="{630AB59B-6B05-4C33-B38F-2F80DFE79009}" type="presParOf" srcId="{7543640C-A0F3-4583-A402-6BC392A285F8}" destId="{69403660-B91F-4F31-9188-E4F56CDF83C4}" srcOrd="0" destOrd="0" presId="urn:microsoft.com/office/officeart/2016/7/layout/LinearArrowProcessNumbered#1"/>
    <dgm:cxn modelId="{1C497F94-84D0-4653-B890-5F666F26F0B0}" type="presParOf" srcId="{7543640C-A0F3-4583-A402-6BC392A285F8}" destId="{443C13A9-1FDD-4FC4-A337-CF907FF0D233}" srcOrd="1" destOrd="0" presId="urn:microsoft.com/office/officeart/2016/7/layout/LinearArrowProcessNumbered#1"/>
    <dgm:cxn modelId="{BEE59EE8-88C8-47CC-AA5E-C5CDDFA825BB}" type="presParOf" srcId="{7543640C-A0F3-4583-A402-6BC392A285F8}" destId="{2E0F8023-7BBB-4718-BC8F-AC65EE454DC6}" srcOrd="2" destOrd="0" presId="urn:microsoft.com/office/officeart/2016/7/layout/LinearArrowProcessNumbered#1"/>
    <dgm:cxn modelId="{72395719-C39D-4CFF-A91E-5EDBE7E8EE92}" type="presParOf" srcId="{7543640C-A0F3-4583-A402-6BC392A285F8}" destId="{5704A3ED-FA26-4408-8C85-B51BD14774E8}" srcOrd="3" destOrd="0" presId="urn:microsoft.com/office/officeart/2016/7/layout/LinearArrowProcessNumbered#1"/>
    <dgm:cxn modelId="{082B38AE-05D0-4A0F-8F99-820978A25641}" type="presParOf" srcId="{96C906A6-4FF4-454D-9D77-308711C77F14}" destId="{C988C04E-40E3-4D68-BF18-66EFFEEF4EB2}" srcOrd="2" destOrd="0" presId="urn:microsoft.com/office/officeart/2016/7/layout/LinearArrowProcessNumbered#1"/>
    <dgm:cxn modelId="{ADBDEF19-B637-4A7D-A041-661B34B6DAC3}" type="presParOf" srcId="{D9938462-A694-4D2B-BC8A-98DD7FFDFAAA}" destId="{B6BBB860-34CE-4234-8D3B-BDBD461D22B0}" srcOrd="3" destOrd="0" presId="urn:microsoft.com/office/officeart/2016/7/layout/LinearArrowProcessNumbered#1"/>
    <dgm:cxn modelId="{8F447F70-04A1-4BC9-AA30-09B985C0A12B}" type="presParOf" srcId="{D9938462-A694-4D2B-BC8A-98DD7FFDFAAA}" destId="{95226D6D-DC9D-43A5-AC93-827EFF228E2A}" srcOrd="4" destOrd="0" presId="urn:microsoft.com/office/officeart/2016/7/layout/LinearArrowProcessNumbered#1"/>
    <dgm:cxn modelId="{DA77B396-D37F-4BEE-A2BF-6DC1A169F3AD}" type="presParOf" srcId="{95226D6D-DC9D-43A5-AC93-827EFF228E2A}" destId="{E45CD75C-64D3-49E1-90AB-5C892F1B60BB}" srcOrd="0" destOrd="0" presId="urn:microsoft.com/office/officeart/2016/7/layout/LinearArrowProcessNumbered#1"/>
    <dgm:cxn modelId="{71D9D654-4AF2-4FD6-B673-A3B510CFC2C4}" type="presParOf" srcId="{95226D6D-DC9D-43A5-AC93-827EFF228E2A}" destId="{FEA17D8B-7307-4AC1-BA3A-35C631CF2D8B}" srcOrd="1" destOrd="0" presId="urn:microsoft.com/office/officeart/2016/7/layout/LinearArrowProcessNumbered#1"/>
    <dgm:cxn modelId="{AD56DB09-87F0-42B0-84A3-7BB7809229F3}" type="presParOf" srcId="{FEA17D8B-7307-4AC1-BA3A-35C631CF2D8B}" destId="{E6547311-AF0E-4FCF-BDD0-47989B866E24}" srcOrd="0" destOrd="0" presId="urn:microsoft.com/office/officeart/2016/7/layout/LinearArrowProcessNumbered#1"/>
    <dgm:cxn modelId="{1F1A5182-9619-4798-9CAF-D53A90DEA34D}" type="presParOf" srcId="{FEA17D8B-7307-4AC1-BA3A-35C631CF2D8B}" destId="{AE6DFE2B-B7F2-4F30-B659-B552E321FADD}" srcOrd="1" destOrd="0" presId="urn:microsoft.com/office/officeart/2016/7/layout/LinearArrowProcessNumbered#1"/>
    <dgm:cxn modelId="{E516E0E1-E2C0-4D6A-A968-452B27DECC33}" type="presParOf" srcId="{FEA17D8B-7307-4AC1-BA3A-35C631CF2D8B}" destId="{5245C8DA-1E76-407A-B430-701BCCF29F00}" srcOrd="2" destOrd="0" presId="urn:microsoft.com/office/officeart/2016/7/layout/LinearArrowProcessNumbered#1"/>
    <dgm:cxn modelId="{9175FCC8-0A0C-4E31-A3B3-971C46D3DF74}" type="presParOf" srcId="{FEA17D8B-7307-4AC1-BA3A-35C631CF2D8B}" destId="{8D76F590-811B-447B-8CED-7534489F45EC}" srcOrd="3" destOrd="0" presId="urn:microsoft.com/office/officeart/2016/7/layout/LinearArrowProcessNumbered#1"/>
    <dgm:cxn modelId="{381290E6-C932-4E85-8DB9-C439C64C4C26}" type="presParOf" srcId="{95226D6D-DC9D-43A5-AC93-827EFF228E2A}" destId="{D997FB1E-CF8D-4F5C-9E93-059F85035C01}" srcOrd="2" destOrd="0" presId="urn:microsoft.com/office/officeart/2016/7/layout/LinearArrowProcessNumbered#1"/>
    <dgm:cxn modelId="{E537C05D-53BB-4C4C-AC73-C6455980C74B}" type="presParOf" srcId="{D9938462-A694-4D2B-BC8A-98DD7FFDFAAA}" destId="{5BD921B9-FF63-486B-BBF5-5535F2AA32B5}" srcOrd="5" destOrd="0" presId="urn:microsoft.com/office/officeart/2016/7/layout/LinearArrowProcessNumbered#1"/>
    <dgm:cxn modelId="{3A78D317-010B-409E-A0C5-1AB9329DE22C}" type="presParOf" srcId="{D9938462-A694-4D2B-BC8A-98DD7FFDFAAA}" destId="{F093D1EA-1E4B-4611-A553-45F589D6189E}" srcOrd="6" destOrd="0" presId="urn:microsoft.com/office/officeart/2016/7/layout/LinearArrowProcessNumbered#1"/>
    <dgm:cxn modelId="{8AF1F224-00E1-4D84-ADE6-04C9AC31B5BE}" type="presParOf" srcId="{F093D1EA-1E4B-4611-A553-45F589D6189E}" destId="{200EAA04-D9FF-4E34-8629-9FF0013CAD96}" srcOrd="0" destOrd="0" presId="urn:microsoft.com/office/officeart/2016/7/layout/LinearArrowProcessNumbered#1"/>
    <dgm:cxn modelId="{92E9138B-6A86-4355-8521-1A6E8E247B26}" type="presParOf" srcId="{F093D1EA-1E4B-4611-A553-45F589D6189E}" destId="{311144D1-3BA2-4573-AB3C-C1D2F0AEE5A2}" srcOrd="1" destOrd="0" presId="urn:microsoft.com/office/officeart/2016/7/layout/LinearArrowProcessNumbered#1"/>
    <dgm:cxn modelId="{A79058EC-36BE-472A-9745-EE023D2F99F8}" type="presParOf" srcId="{311144D1-3BA2-4573-AB3C-C1D2F0AEE5A2}" destId="{B301E9C0-66A8-4889-AB14-A827A90B7730}" srcOrd="0" destOrd="0" presId="urn:microsoft.com/office/officeart/2016/7/layout/LinearArrowProcessNumbered#1"/>
    <dgm:cxn modelId="{3B2E8B13-A96E-4C99-8E41-9C50CF00F036}" type="presParOf" srcId="{311144D1-3BA2-4573-AB3C-C1D2F0AEE5A2}" destId="{C520B667-F0A6-4456-B459-83C4807E6047}" srcOrd="1" destOrd="0" presId="urn:microsoft.com/office/officeart/2016/7/layout/LinearArrowProcessNumbered#1"/>
    <dgm:cxn modelId="{FCAE9093-5193-4B6B-94E4-7A2C75B9C9ED}" type="presParOf" srcId="{311144D1-3BA2-4573-AB3C-C1D2F0AEE5A2}" destId="{ADD1CCE4-82A5-468F-8BC5-15D0185DBB4E}" srcOrd="2" destOrd="0" presId="urn:microsoft.com/office/officeart/2016/7/layout/LinearArrowProcessNumbered#1"/>
    <dgm:cxn modelId="{D9970249-2A11-4DDE-B24B-F7696775BF6E}" type="presParOf" srcId="{311144D1-3BA2-4573-AB3C-C1D2F0AEE5A2}" destId="{C251040B-EE34-45B4-9F5D-BC733169E090}" srcOrd="3" destOrd="0" presId="urn:microsoft.com/office/officeart/2016/7/layout/LinearArrowProcessNumbered#1"/>
    <dgm:cxn modelId="{439A1842-F0B6-4610-B149-E995DD50E26F}" type="presParOf" srcId="{F093D1EA-1E4B-4611-A553-45F589D6189E}" destId="{12E9BEA5-B7F5-4B40-9B17-6A733AF73901}" srcOrd="2" destOrd="0" presId="urn:microsoft.com/office/officeart/2016/7/layout/LinearArrowProcessNumbered#1"/>
    <dgm:cxn modelId="{7A1422A7-C125-4A27-853F-D99DF137AD04}" type="presParOf" srcId="{D9938462-A694-4D2B-BC8A-98DD7FFDFAAA}" destId="{35E6EF17-E484-4B06-BD04-1114BDD6AE49}" srcOrd="7" destOrd="0" presId="urn:microsoft.com/office/officeart/2016/7/layout/LinearArrowProcessNumbered#1"/>
    <dgm:cxn modelId="{2D074049-F8C2-4C50-B0DE-9796ED379050}" type="presParOf" srcId="{D9938462-A694-4D2B-BC8A-98DD7FFDFAAA}" destId="{F191E6AC-D335-43FD-9BCC-B6410C726B8A}" srcOrd="8" destOrd="0" presId="urn:microsoft.com/office/officeart/2016/7/layout/LinearArrowProcessNumbered#1"/>
    <dgm:cxn modelId="{E40E180A-9791-43B4-ABF6-75A6F103C1A2}" type="presParOf" srcId="{F191E6AC-D335-43FD-9BCC-B6410C726B8A}" destId="{691B272D-AEC8-430E-936D-2AB0A64D72AE}" srcOrd="0" destOrd="0" presId="urn:microsoft.com/office/officeart/2016/7/layout/LinearArrowProcessNumbered#1"/>
    <dgm:cxn modelId="{86E58116-E15D-482E-BAD1-90B3B170F2FB}" type="presParOf" srcId="{F191E6AC-D335-43FD-9BCC-B6410C726B8A}" destId="{00E7883D-13E0-419A-8CB6-169DF9386E10}" srcOrd="1" destOrd="0" presId="urn:microsoft.com/office/officeart/2016/7/layout/LinearArrowProcessNumbered#1"/>
    <dgm:cxn modelId="{5118885E-4AB5-4839-A684-6D2769C21178}" type="presParOf" srcId="{00E7883D-13E0-419A-8CB6-169DF9386E10}" destId="{98FC13F5-E633-4E1D-AC5F-6F956633F8CC}" srcOrd="0" destOrd="0" presId="urn:microsoft.com/office/officeart/2016/7/layout/LinearArrowProcessNumbered#1"/>
    <dgm:cxn modelId="{069B09BD-CB12-4861-8649-6569163AD350}" type="presParOf" srcId="{00E7883D-13E0-419A-8CB6-169DF9386E10}" destId="{852C83FD-BB6A-41CB-BDAC-26661C8025B8}" srcOrd="1" destOrd="0" presId="urn:microsoft.com/office/officeart/2016/7/layout/LinearArrowProcessNumbered#1"/>
    <dgm:cxn modelId="{06028961-C0C2-4751-B578-785C7615600E}" type="presParOf" srcId="{00E7883D-13E0-419A-8CB6-169DF9386E10}" destId="{A40815D7-3BD6-44D4-A32A-A6FD819154DF}" srcOrd="2" destOrd="0" presId="urn:microsoft.com/office/officeart/2016/7/layout/LinearArrowProcessNumbered#1"/>
    <dgm:cxn modelId="{13CCEE06-4894-4DFD-93BC-9CC0E4AB9F2F}" type="presParOf" srcId="{00E7883D-13E0-419A-8CB6-169DF9386E10}" destId="{13747DFA-6414-464B-A499-B8238DDAD9A2}" srcOrd="3" destOrd="0" presId="urn:microsoft.com/office/officeart/2016/7/layout/LinearArrowProcessNumbered#1"/>
    <dgm:cxn modelId="{C677B61A-47EA-40C1-9A4D-A73F136C4604}" type="presParOf" srcId="{F191E6AC-D335-43FD-9BCC-B6410C726B8A}" destId="{B116FA97-1FAE-40A9-8C85-DB8F4C91EF7C}" srcOrd="2" destOrd="0" presId="urn:microsoft.com/office/officeart/2016/7/layout/LinearArrow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42449-10A1-4278-B96C-C4ABAB189E46}">
      <dsp:nvSpPr>
        <dsp:cNvPr id="0" name=""/>
        <dsp:cNvSpPr/>
      </dsp:nvSpPr>
      <dsp:spPr>
        <a:xfrm>
          <a:off x="1056693" y="872701"/>
          <a:ext cx="840221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84251-3D1A-453A-AC20-F2E87A36EEF3}">
      <dsp:nvSpPr>
        <dsp:cNvPr id="0" name=""/>
        <dsp:cNvSpPr/>
      </dsp:nvSpPr>
      <dsp:spPr>
        <a:xfrm>
          <a:off x="1947328" y="802090"/>
          <a:ext cx="96625" cy="18166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80E2B-37E7-47C5-9407-98DE51395E71}">
      <dsp:nvSpPr>
        <dsp:cNvPr id="0" name=""/>
        <dsp:cNvSpPr/>
      </dsp:nvSpPr>
      <dsp:spPr>
        <a:xfrm>
          <a:off x="529840" y="450912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</a:p>
      </dsp:txBody>
      <dsp:txXfrm>
        <a:off x="653390" y="574462"/>
        <a:ext cx="596551" cy="596551"/>
      </dsp:txXfrm>
    </dsp:sp>
    <dsp:sp modelId="{2D736B05-B42D-46EA-852B-C2BFDDD5591E}">
      <dsp:nvSpPr>
        <dsp:cNvPr id="0" name=""/>
        <dsp:cNvSpPr/>
      </dsp:nvSpPr>
      <dsp:spPr>
        <a:xfrm>
          <a:off x="6416" y="1460163"/>
          <a:ext cx="18904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25" tIns="165100" rIns="149125" bIns="1651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프레젠테이션을 시작하려면 슬라이드 쇼 탭으로 이동하여 처음부터​​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(F)</a:t>
          </a: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를 선택합니다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416" y="1838262"/>
        <a:ext cx="1890497" cy="1587501"/>
      </dsp:txXfrm>
    </dsp:sp>
    <dsp:sp modelId="{69403660-B91F-4F31-9188-E4F56CDF83C4}">
      <dsp:nvSpPr>
        <dsp:cNvPr id="0" name=""/>
        <dsp:cNvSpPr/>
      </dsp:nvSpPr>
      <dsp:spPr>
        <a:xfrm>
          <a:off x="2106970" y="872701"/>
          <a:ext cx="189049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C13A9-1FDD-4FC4-A337-CF907FF0D233}">
      <dsp:nvSpPr>
        <dsp:cNvPr id="0" name=""/>
        <dsp:cNvSpPr/>
      </dsp:nvSpPr>
      <dsp:spPr>
        <a:xfrm>
          <a:off x="4047881" y="802089"/>
          <a:ext cx="96625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F8023-7BBB-4718-BC8F-AC65EE454DC6}">
      <dsp:nvSpPr>
        <dsp:cNvPr id="0" name=""/>
        <dsp:cNvSpPr/>
      </dsp:nvSpPr>
      <dsp:spPr>
        <a:xfrm>
          <a:off x="2630393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</a:p>
      </dsp:txBody>
      <dsp:txXfrm>
        <a:off x="2753943" y="574461"/>
        <a:ext cx="596551" cy="596551"/>
      </dsp:txXfrm>
    </dsp:sp>
    <dsp:sp modelId="{C988C04E-40E3-4D68-BF18-66EFFEEF4EB2}">
      <dsp:nvSpPr>
        <dsp:cNvPr id="0" name=""/>
        <dsp:cNvSpPr/>
      </dsp:nvSpPr>
      <dsp:spPr>
        <a:xfrm>
          <a:off x="2106970" y="1460163"/>
          <a:ext cx="18904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25" tIns="165100" rIns="149125" bIns="1651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발표자 보기를 표시하려면 슬라이드 쇼 보기의 왼쪽 하단에 있는 컨트롤 막대에서 세 개의 점을 선택한 다음 발표자 보기 표시를 선택합니다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106970" y="1838262"/>
        <a:ext cx="1890497" cy="1587501"/>
      </dsp:txXfrm>
    </dsp:sp>
    <dsp:sp modelId="{E6547311-AF0E-4FCF-BDD0-47989B866E24}">
      <dsp:nvSpPr>
        <dsp:cNvPr id="0" name=""/>
        <dsp:cNvSpPr/>
      </dsp:nvSpPr>
      <dsp:spPr>
        <a:xfrm>
          <a:off x="4207523" y="872701"/>
          <a:ext cx="189049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DFE2B-B7F2-4F30-B659-B552E321FADD}">
      <dsp:nvSpPr>
        <dsp:cNvPr id="0" name=""/>
        <dsp:cNvSpPr/>
      </dsp:nvSpPr>
      <dsp:spPr>
        <a:xfrm>
          <a:off x="6148434" y="802089"/>
          <a:ext cx="96625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5C8DA-1E76-407A-B430-701BCCF29F00}">
      <dsp:nvSpPr>
        <dsp:cNvPr id="0" name=""/>
        <dsp:cNvSpPr/>
      </dsp:nvSpPr>
      <dsp:spPr>
        <a:xfrm>
          <a:off x="4730946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</a:p>
      </dsp:txBody>
      <dsp:txXfrm>
        <a:off x="4854496" y="574461"/>
        <a:ext cx="596551" cy="596551"/>
      </dsp:txXfrm>
    </dsp:sp>
    <dsp:sp modelId="{D997FB1E-CF8D-4F5C-9E93-059F85035C01}">
      <dsp:nvSpPr>
        <dsp:cNvPr id="0" name=""/>
        <dsp:cNvSpPr/>
      </dsp:nvSpPr>
      <dsp:spPr>
        <a:xfrm>
          <a:off x="4207523" y="1460163"/>
          <a:ext cx="18904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25" tIns="165100" rIns="149125" bIns="1651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프레젠테이션을 진행하는 동안 발표자 노트는 내 모니터에서 볼 수 있지만 청중에게는 표시되지 않습니다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207523" y="1838262"/>
        <a:ext cx="1890497" cy="1587501"/>
      </dsp:txXfrm>
    </dsp:sp>
    <dsp:sp modelId="{B301E9C0-66A8-4889-AB14-A827A90B7730}">
      <dsp:nvSpPr>
        <dsp:cNvPr id="0" name=""/>
        <dsp:cNvSpPr/>
      </dsp:nvSpPr>
      <dsp:spPr>
        <a:xfrm>
          <a:off x="6308076" y="872701"/>
          <a:ext cx="189049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0B667-F0A6-4456-B459-83C4807E6047}">
      <dsp:nvSpPr>
        <dsp:cNvPr id="0" name=""/>
        <dsp:cNvSpPr/>
      </dsp:nvSpPr>
      <dsp:spPr>
        <a:xfrm>
          <a:off x="8248987" y="802089"/>
          <a:ext cx="96625" cy="181665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1CCE4-82A5-468F-8BC5-15D0185DBB4E}">
      <dsp:nvSpPr>
        <dsp:cNvPr id="0" name=""/>
        <dsp:cNvSpPr/>
      </dsp:nvSpPr>
      <dsp:spPr>
        <a:xfrm>
          <a:off x="6831499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</a:p>
      </dsp:txBody>
      <dsp:txXfrm>
        <a:off x="6955049" y="574461"/>
        <a:ext cx="596551" cy="596551"/>
      </dsp:txXfrm>
    </dsp:sp>
    <dsp:sp modelId="{12E9BEA5-B7F5-4B40-9B17-6A733AF73901}">
      <dsp:nvSpPr>
        <dsp:cNvPr id="0" name=""/>
        <dsp:cNvSpPr/>
      </dsp:nvSpPr>
      <dsp:spPr>
        <a:xfrm>
          <a:off x="6308076" y="1460163"/>
          <a:ext cx="18904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25" tIns="165100" rIns="149125" bIns="1651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노트 창은 각 슬라이드 아래에 표시되는 상자입니다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 </a:t>
          </a: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상자를 </a:t>
          </a:r>
          <a:r>
            <a:rPr lang="ko-KR" altLang="en-US" sz="1100" b="0" i="0" u="none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탭하여</a:t>
          </a: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노트를 추가합니다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308076" y="1838262"/>
        <a:ext cx="1890497" cy="1587501"/>
      </dsp:txXfrm>
    </dsp:sp>
    <dsp:sp modelId="{98FC13F5-E633-4E1D-AC5F-6F956633F8CC}">
      <dsp:nvSpPr>
        <dsp:cNvPr id="0" name=""/>
        <dsp:cNvSpPr/>
      </dsp:nvSpPr>
      <dsp:spPr>
        <a:xfrm>
          <a:off x="8408629" y="872701"/>
          <a:ext cx="945248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815D7-3BD6-44D4-A32A-A6FD819154DF}">
      <dsp:nvSpPr>
        <dsp:cNvPr id="0" name=""/>
        <dsp:cNvSpPr/>
      </dsp:nvSpPr>
      <dsp:spPr>
        <a:xfrm>
          <a:off x="8932053" y="450911"/>
          <a:ext cx="843651" cy="843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38" tIns="32738" rIns="32738" bIns="32738" numCol="1" spcCol="1270" rtlCol="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</a:p>
      </dsp:txBody>
      <dsp:txXfrm>
        <a:off x="9055603" y="574461"/>
        <a:ext cx="596551" cy="596551"/>
      </dsp:txXfrm>
    </dsp:sp>
    <dsp:sp modelId="{B116FA97-1FAE-40A9-8C85-DB8F4C91EF7C}">
      <dsp:nvSpPr>
        <dsp:cNvPr id="0" name=""/>
        <dsp:cNvSpPr/>
      </dsp:nvSpPr>
      <dsp:spPr>
        <a:xfrm>
          <a:off x="8408629" y="1460163"/>
          <a:ext cx="189049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25" tIns="165100" rIns="149125" bIns="1651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슬라이드 노트 창이 보이지 않거나 창이 완전히 </a:t>
          </a:r>
          <a:r>
            <a:rPr lang="ko-KR" altLang="en-US" sz="1100" b="0" i="0" u="none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최소화되었으면</a:t>
          </a: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PowerPoint </a:t>
          </a:r>
          <a:r>
            <a:rPr lang="ko-KR" altLang="en-US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창 아래쪽에 있는 작업 표시줄에서 노트를 클릭합니다</a:t>
          </a:r>
          <a:r>
            <a:rPr lang="en-US" altLang="ko-KR" sz="1100" b="0" i="0" u="none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. 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408629" y="1838262"/>
        <a:ext cx="1890497" cy="1587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#1">
  <dgm:title val="번호 지정된 선형 화살표 프로세스"/>
  <dgm:desc val="진행, 시간 표시 막대 및 작업, 프로세스 또는 워크플로의 순차적 단계를 표시하거나 이동이나 방향을 강조하기 위해 사용합니다. 원 안에 표시되는 프로세스의 단계를 보여주기 위해 자동 번호가 도입되었습니다. 수준 1 및 수준 2 텍스트가 UpArrowCallout이라는 도형에 표시됩니다. 또한 프로세스 특성을 강조하는 도형처럼 화살표로 노드가 연결됩니다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0BCCEA4B-F3EB-4171-AE59-457154E02EEE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6E793552-5898-4293-8C7D-49823170C6CF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E37CDDB0-D246-4BF3-A6BB-E15F509C93D9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7CF505-B13F-4C1E-9840-A61C293456F6}" type="datetime1">
              <a:rPr lang="ko-KR" altLang="en-US" smtClean="0">
                <a:latin typeface="+mj-ea"/>
                <a:ea typeface="+mj-ea"/>
              </a:rPr>
              <a:t>2022-04-20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7C21A80E-78EB-444E-BCDE-0472D76B5027}" type="datetime1">
              <a:rPr lang="ko-KR" altLang="en-US" smtClean="0"/>
              <a:pPr/>
              <a:t>2022-04-20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F8D0E63-0F6A-47B0-8BD1-6E95B004C87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6924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3380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4548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630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7621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280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54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9968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81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33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882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902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6414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977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래픽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rtlCol="0" anchor="b">
            <a:noAutofit/>
          </a:bodyPr>
          <a:lstStyle>
            <a:lvl1pPr algn="ctr">
              <a:defRPr sz="8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1" name="직사각형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en-US" altLang="ko-KR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en-US" altLang="ko-KR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ct val="9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ct val="9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ct val="9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ct val="9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ct val="9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ct val="9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rtlCol="0" anchor="b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3" name="텍스트 개체 틀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ko-KR" altLang="en-US" noProof="0" dirty="0"/>
              <a:t>발표자 이름</a:t>
            </a:r>
          </a:p>
        </p:txBody>
      </p:sp>
      <p:sp>
        <p:nvSpPr>
          <p:cNvPr id="14" name="텍스트 개체 틀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ko-KR" altLang="en-US" noProof="0" dirty="0"/>
              <a:t>전자 메일</a:t>
            </a:r>
          </a:p>
        </p:txBody>
      </p:sp>
      <p:sp>
        <p:nvSpPr>
          <p:cNvPr id="15" name="텍스트 개체 틀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ko-KR" altLang="en-US" noProof="0" dirty="0"/>
              <a:t>웹 사이트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rtlCol="0" anchor="ctr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 rtlCol="0">
            <a:noAutofit/>
          </a:bodyPr>
          <a:lstStyle>
            <a:lvl1pPr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rtlCol="0"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4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14400"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11" name="직사각형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 rtlCol="0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8" name="그림 개체 틀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7" name="그림 개체 틀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rtlCol="0"/>
          <a:lstStyle>
            <a:lvl1pPr algn="ctr"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9" name="직사각형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4" name="텍스트 개체 틀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5" name="텍스트 개체 틀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6" name="텍스트 개체 틀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7" name="텍스트 개체 틀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 가운데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>
            <a:lvl1pPr algn="ctr"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Lim So Jung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9550ED-503C-4E13-A071-9A8FBA69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906" y="1380744"/>
            <a:ext cx="5272188" cy="1662168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id="{92CA63EC-0F3F-4550-B749-3CA508F3F27E}"/>
              </a:ext>
            </a:extLst>
          </p:cNvPr>
          <p:cNvSpPr txBox="1">
            <a:spLocks/>
          </p:cNvSpPr>
          <p:nvPr/>
        </p:nvSpPr>
        <p:spPr>
          <a:xfrm>
            <a:off x="6096000" y="3429000"/>
            <a:ext cx="2392079" cy="592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bg2"/>
                </a:solidFill>
              </a:rPr>
              <a:t>사이트 리뉴얼</a:t>
            </a: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D6002-E7C9-43AE-8B63-5ABE487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제작기법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A3312664-75A7-465D-B522-B4D1998EE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7125" y="3017044"/>
            <a:ext cx="2171041" cy="823912"/>
          </a:xfrm>
        </p:spPr>
        <p:txBody>
          <a:bodyPr rtlCol="0">
            <a:normAutofit fontScale="92500"/>
          </a:bodyPr>
          <a:lstStyle/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HTML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6355637-BB26-4973-8B98-06B7E307C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119" y="4727049"/>
            <a:ext cx="3002338" cy="823912"/>
          </a:xfrm>
        </p:spPr>
        <p:txBody>
          <a:bodyPr rtlCol="0">
            <a:normAutofit fontScale="92500"/>
          </a:bodyPr>
          <a:lstStyle/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en-US" altLang="ko-KR" dirty="0"/>
              <a:t>j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Query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13">
            <a:extLst>
              <a:ext uri="{FF2B5EF4-FFF2-40B4-BE49-F238E27FC236}">
                <a16:creationId xmlns:a16="http://schemas.microsoft.com/office/drawing/2014/main" id="{1DE682C1-DC09-4CDA-A0F4-30F603224AC4}"/>
              </a:ext>
            </a:extLst>
          </p:cNvPr>
          <p:cNvSpPr txBox="1">
            <a:spLocks/>
          </p:cNvSpPr>
          <p:nvPr/>
        </p:nvSpPr>
        <p:spPr>
          <a:xfrm>
            <a:off x="1997125" y="4727049"/>
            <a:ext cx="236985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dirty="0"/>
              <a:t>CSS3</a:t>
            </a:r>
            <a:endParaRPr lang="ko-KR" altLang="en-US" dirty="0"/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2AE017F2-0162-4343-9F3A-457361929241}"/>
              </a:ext>
            </a:extLst>
          </p:cNvPr>
          <p:cNvSpPr txBox="1">
            <a:spLocks/>
          </p:cNvSpPr>
          <p:nvPr/>
        </p:nvSpPr>
        <p:spPr>
          <a:xfrm>
            <a:off x="6329119" y="3017044"/>
            <a:ext cx="386575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36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D6002-E7C9-43AE-8B63-5ABE487D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제작기법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6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13">
            <a:extLst>
              <a:ext uri="{FF2B5EF4-FFF2-40B4-BE49-F238E27FC236}">
                <a16:creationId xmlns:a16="http://schemas.microsoft.com/office/drawing/2014/main" id="{1DE682C1-DC09-4CDA-A0F4-30F603224AC4}"/>
              </a:ext>
            </a:extLst>
          </p:cNvPr>
          <p:cNvSpPr txBox="1">
            <a:spLocks/>
          </p:cNvSpPr>
          <p:nvPr/>
        </p:nvSpPr>
        <p:spPr>
          <a:xfrm>
            <a:off x="2637519" y="2970938"/>
            <a:ext cx="1756199" cy="496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#41414c</a:t>
            </a:r>
            <a:endParaRPr lang="ko-KR" alt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부분 원형 4">
            <a:extLst>
              <a:ext uri="{FF2B5EF4-FFF2-40B4-BE49-F238E27FC236}">
                <a16:creationId xmlns:a16="http://schemas.microsoft.com/office/drawing/2014/main" id="{3CD7DBB9-1596-4588-912E-CF20D8980061}"/>
              </a:ext>
            </a:extLst>
          </p:cNvPr>
          <p:cNvSpPr/>
          <p:nvPr/>
        </p:nvSpPr>
        <p:spPr>
          <a:xfrm>
            <a:off x="1940312" y="2766218"/>
            <a:ext cx="1483113" cy="1325563"/>
          </a:xfrm>
          <a:prstGeom prst="pie">
            <a:avLst/>
          </a:prstGeom>
          <a:solidFill>
            <a:srgbClr val="4141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부분 원형 11">
            <a:extLst>
              <a:ext uri="{FF2B5EF4-FFF2-40B4-BE49-F238E27FC236}">
                <a16:creationId xmlns:a16="http://schemas.microsoft.com/office/drawing/2014/main" id="{AF8D705E-6A03-4A7D-B56D-EAF5CB83D4B2}"/>
              </a:ext>
            </a:extLst>
          </p:cNvPr>
          <p:cNvSpPr/>
          <p:nvPr/>
        </p:nvSpPr>
        <p:spPr>
          <a:xfrm>
            <a:off x="8071368" y="2766218"/>
            <a:ext cx="1483113" cy="1325563"/>
          </a:xfrm>
          <a:prstGeom prst="pie">
            <a:avLst/>
          </a:prstGeom>
          <a:solidFill>
            <a:srgbClr val="DCE7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텍스트 개체 틀 13">
            <a:extLst>
              <a:ext uri="{FF2B5EF4-FFF2-40B4-BE49-F238E27FC236}">
                <a16:creationId xmlns:a16="http://schemas.microsoft.com/office/drawing/2014/main" id="{9E98FB83-35E3-4C03-98AF-72D433A7330F}"/>
              </a:ext>
            </a:extLst>
          </p:cNvPr>
          <p:cNvSpPr txBox="1">
            <a:spLocks/>
          </p:cNvSpPr>
          <p:nvPr/>
        </p:nvSpPr>
        <p:spPr>
          <a:xfrm>
            <a:off x="8812924" y="2932770"/>
            <a:ext cx="1836491" cy="496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ko-KR" sz="3000" dirty="0">
                <a:latin typeface="Calibri" panose="020F0502020204030204" pitchFamily="34" charset="0"/>
                <a:cs typeface="Calibri" panose="020F0502020204030204" pitchFamily="34" charset="0"/>
              </a:rPr>
              <a:t>dce7e8</a:t>
            </a:r>
            <a:endParaRPr lang="ko-KR" alt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부분 원형 14">
            <a:extLst>
              <a:ext uri="{FF2B5EF4-FFF2-40B4-BE49-F238E27FC236}">
                <a16:creationId xmlns:a16="http://schemas.microsoft.com/office/drawing/2014/main" id="{8061A366-566E-49D1-85C0-38C4A99C77D3}"/>
              </a:ext>
            </a:extLst>
          </p:cNvPr>
          <p:cNvSpPr/>
          <p:nvPr/>
        </p:nvSpPr>
        <p:spPr>
          <a:xfrm>
            <a:off x="5005840" y="2766218"/>
            <a:ext cx="1483113" cy="1325563"/>
          </a:xfrm>
          <a:prstGeom prst="pie">
            <a:avLst/>
          </a:prstGeom>
          <a:solidFill>
            <a:srgbClr val="D3D3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03E9CBFA-C34A-41AC-B36A-A61442BAA304}"/>
              </a:ext>
            </a:extLst>
          </p:cNvPr>
          <p:cNvSpPr txBox="1">
            <a:spLocks/>
          </p:cNvSpPr>
          <p:nvPr/>
        </p:nvSpPr>
        <p:spPr>
          <a:xfrm>
            <a:off x="5747396" y="2932772"/>
            <a:ext cx="1762421" cy="496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altLang="ko-KR" sz="3000" dirty="0">
                <a:latin typeface="Calibri" panose="020F0502020204030204" pitchFamily="34" charset="0"/>
                <a:cs typeface="Calibri" panose="020F0502020204030204" pitchFamily="34" charset="0"/>
              </a:rPr>
              <a:t>d3d3d3</a:t>
            </a:r>
            <a:endParaRPr lang="ko-KR" alt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B144E966-7824-45BE-AA96-BC86598098E3}"/>
              </a:ext>
            </a:extLst>
          </p:cNvPr>
          <p:cNvSpPr txBox="1">
            <a:spLocks/>
          </p:cNvSpPr>
          <p:nvPr/>
        </p:nvSpPr>
        <p:spPr>
          <a:xfrm>
            <a:off x="2681867" y="4913970"/>
            <a:ext cx="2028994" cy="496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#e0ebfffa</a:t>
            </a:r>
            <a:endParaRPr lang="ko-KR" alt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부분 원형 18">
            <a:extLst>
              <a:ext uri="{FF2B5EF4-FFF2-40B4-BE49-F238E27FC236}">
                <a16:creationId xmlns:a16="http://schemas.microsoft.com/office/drawing/2014/main" id="{B5F28BBA-3DAE-4751-95BC-B9DA7F0E28D8}"/>
              </a:ext>
            </a:extLst>
          </p:cNvPr>
          <p:cNvSpPr/>
          <p:nvPr/>
        </p:nvSpPr>
        <p:spPr>
          <a:xfrm>
            <a:off x="1940311" y="4747418"/>
            <a:ext cx="1483113" cy="1325563"/>
          </a:xfrm>
          <a:prstGeom prst="pie">
            <a:avLst/>
          </a:prstGeom>
          <a:solidFill>
            <a:srgbClr val="E0EBFF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텍스트 개체 틀 13">
            <a:extLst>
              <a:ext uri="{FF2B5EF4-FFF2-40B4-BE49-F238E27FC236}">
                <a16:creationId xmlns:a16="http://schemas.microsoft.com/office/drawing/2014/main" id="{D879752F-39CA-46C7-A4FB-ADAFA1D45143}"/>
              </a:ext>
            </a:extLst>
          </p:cNvPr>
          <p:cNvSpPr txBox="1">
            <a:spLocks/>
          </p:cNvSpPr>
          <p:nvPr/>
        </p:nvSpPr>
        <p:spPr>
          <a:xfrm>
            <a:off x="5747396" y="4913970"/>
            <a:ext cx="1712770" cy="496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#b7b4b4</a:t>
            </a:r>
            <a:endParaRPr lang="ko-KR" alt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부분 원형 20">
            <a:extLst>
              <a:ext uri="{FF2B5EF4-FFF2-40B4-BE49-F238E27FC236}">
                <a16:creationId xmlns:a16="http://schemas.microsoft.com/office/drawing/2014/main" id="{FC8FC21F-CD5D-40DD-BB4E-56AAF2F1A645}"/>
              </a:ext>
            </a:extLst>
          </p:cNvPr>
          <p:cNvSpPr/>
          <p:nvPr/>
        </p:nvSpPr>
        <p:spPr>
          <a:xfrm>
            <a:off x="5005840" y="4747418"/>
            <a:ext cx="1483113" cy="1325563"/>
          </a:xfrm>
          <a:prstGeom prst="pie">
            <a:avLst/>
          </a:prstGeom>
          <a:solidFill>
            <a:srgbClr val="B7B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5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제목 42">
            <a:extLst>
              <a:ext uri="{FF2B5EF4-FFF2-40B4-BE49-F238E27FC236}">
                <a16:creationId xmlns:a16="http://schemas.microsoft.com/office/drawing/2014/main" id="{AC70A0AD-4A0C-40FD-A774-6B09C1736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내용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AE4F89-DAE1-40CE-8F5C-C60CF2963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부제목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11006E-0A70-4B24-9ECF-5487FD519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부제목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31D8CAB-33A0-4094-87E1-8E142A537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부제목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7F062E-956B-4680-B26F-D1CA5D55B0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아트 및 비디오를 추가합니다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애니메이션 및 동장을 추가합니다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OneDrive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저장하여 컴퓨터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태블릿 또는 휴대폰에서 프레젠테이션에 액세스할 수 있습니다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96A793-D0F5-4A04-98C7-588A051B527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즉석 슬라이드 꾸미기 디자인 아이디어 창을 엽니다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디자인 아이디어가 있는 경우 바로 보여 드리겠습니다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8401151-47ED-4A91-BB32-1E8E0B90F7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PowerPoint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테마는 고유한 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글꼴 및 효과 집합을 사용하여 이러한 슬라이드의 전체적인 모양과 느낌을 만듭니다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PowerPoint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다양한 테마가 있어서 내 프레젠테이션의 개성을 잘 살려줄 수 있습니다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99257D-C40D-4533-97A3-C2FB8CB7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490905-5C26-447A-9B42-E55CF46A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BA4FBA-41F9-41F5-88B7-F79D63F1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35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BCDF373-B5D6-4F86-8E13-9DB22401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</a:p>
        </p:txBody>
      </p:sp>
      <p:pic>
        <p:nvPicPr>
          <p:cNvPr id="15" name="그림 개체 틀 14" descr="복싱 장갑을 끼고 있는 여자">
            <a:extLst>
              <a:ext uri="{FF2B5EF4-FFF2-40B4-BE49-F238E27FC236}">
                <a16:creationId xmlns:a16="http://schemas.microsoft.com/office/drawing/2014/main" id="{658F430D-7953-4C3C-B3BE-0B399BDD0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7" r="117"/>
          <a:stretch/>
        </p:blipFill>
        <p:spPr/>
      </p:pic>
      <p:pic>
        <p:nvPicPr>
          <p:cNvPr id="17" name="그림 개체 틀 16" descr="체육관 내부">
            <a:extLst>
              <a:ext uri="{FF2B5EF4-FFF2-40B4-BE49-F238E27FC236}">
                <a16:creationId xmlns:a16="http://schemas.microsoft.com/office/drawing/2014/main" id="{F298FAB9-AC47-4458-8F09-2B393B1526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44" b="44"/>
          <a:stretch/>
        </p:blipFill>
        <p:spPr/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22901A9-2FA2-4FF9-8C8C-B9DE9921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10000"/>
          </a:bodyPr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PowerPoint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프레젠테이션을 만들고 다른 사람이 어디에 있든 작업을 공유할 수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시작하려면 여기에 원하는 텍스트를 입력합니다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템플릿에 이미지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아트 및 비디오를 추가할 수도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OneDrive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저장하여 컴퓨터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태블릿 또는 휴대폰에서 프레젠테이션에 액세스할 수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개체 틀 18" descr="덤벨 클로즈업">
            <a:extLst>
              <a:ext uri="{FF2B5EF4-FFF2-40B4-BE49-F238E27FC236}">
                <a16:creationId xmlns:a16="http://schemas.microsoft.com/office/drawing/2014/main" id="{CFEB2900-00B6-43B7-AC38-09D3FDB30D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9" b="9"/>
          <a:stretch/>
        </p:blipFill>
        <p:spPr/>
      </p:pic>
      <p:pic>
        <p:nvPicPr>
          <p:cNvPr id="23" name="그림 개체 틀 22" descr="신발 끈을 묶는 손">
            <a:extLst>
              <a:ext uri="{FF2B5EF4-FFF2-40B4-BE49-F238E27FC236}">
                <a16:creationId xmlns:a16="http://schemas.microsoft.com/office/drawing/2014/main" id="{92EE76B6-79F9-4163-9187-866AA0F39EE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7" r="7"/>
          <a:stretch/>
        </p:blipFill>
        <p:spPr/>
      </p:pic>
    </p:spTree>
    <p:extLst>
      <p:ext uri="{BB962C8B-B14F-4D97-AF65-F5344CB8AC3E}">
        <p14:creationId xmlns:p14="http://schemas.microsoft.com/office/powerpoint/2010/main" val="306516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3" name="온라인 이미지 개체 틀 23" descr="사용자">
            <a:extLst>
              <a:ext uri="{FF2B5EF4-FFF2-40B4-BE49-F238E27FC236}">
                <a16:creationId xmlns:a16="http://schemas.microsoft.com/office/drawing/2014/main" id="{B4D6CBD8-BAE2-4829-AC80-ACEA4658DD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pic>
        <p:nvPicPr>
          <p:cNvPr id="25" name="온라인 이미지 개체 틀 27" descr="봉투">
            <a:extLst>
              <a:ext uri="{FF2B5EF4-FFF2-40B4-BE49-F238E27FC236}">
                <a16:creationId xmlns:a16="http://schemas.microsoft.com/office/drawing/2014/main" id="{329FB706-264C-44A5-B17E-0D396F61AEF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8" r="108"/>
          <a:stretch/>
        </p:blipFill>
        <p:spPr/>
      </p:pic>
      <p:pic>
        <p:nvPicPr>
          <p:cNvPr id="27" name="온라인 이미지 개체 틀 11" descr="모니터">
            <a:extLst>
              <a:ext uri="{FF2B5EF4-FFF2-40B4-BE49-F238E27FC236}">
                <a16:creationId xmlns:a16="http://schemas.microsoft.com/office/drawing/2014/main" id="{6EC943CF-98BB-4FE5-A6A8-5371D13646A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1690B51-B7AB-4D15-951F-60CB62BB8D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발표자 이름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53C6B086-BC3B-4FE1-A23D-D1396E627E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전자 메일 주소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612A310-0919-4438-952C-499AC4A95E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사이트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CE1FA4-302E-47BF-AD27-4A768594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357B38-EB06-465C-8F7E-F7E1E707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3B58A6-180C-4F65-9C7E-460497F3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/>
              <a:t>사이트분석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제작기법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  <a:p>
            <a:pPr lvl="0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58C0DDC-D116-43DA-B0B5-A6A82668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800" y="1016000"/>
            <a:ext cx="4178300" cy="93980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예술의전당</a:t>
            </a:r>
            <a:b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사이트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B430F02-9645-4F56-99F7-1DC2F76F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0" y="2565400"/>
            <a:ext cx="4894072" cy="3625088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DCD9BC-D4E9-47F1-9034-EA0EE05C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299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7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8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</a:t>
            </a:r>
            <a:r>
              <a:rPr lang="en-US" altLang="ko-KR" sz="8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ko-KR" altLang="en-US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부제목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차트</a:t>
            </a:r>
          </a:p>
        </p:txBody>
      </p:sp>
      <p:graphicFrame>
        <p:nvGraphicFramePr>
          <p:cNvPr id="9" name="내용 개체 틀 8" descr="차트&#10;">
            <a:extLst>
              <a:ext uri="{FF2B5EF4-FFF2-40B4-BE49-F238E27FC236}">
                <a16:creationId xmlns:a16="http://schemas.microsoft.com/office/drawing/2014/main" id="{25FBAE17-ABAB-4DED-8DCE-876F5A547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320940"/>
              </p:ext>
            </p:extLst>
          </p:nvPr>
        </p:nvGraphicFramePr>
        <p:xfrm>
          <a:off x="838200" y="2076450"/>
          <a:ext cx="10515600" cy="410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64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0186A6-0E67-4859-AD6E-76551F07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81AB31-AB0A-466D-8F3B-887FBDF6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DB4AF513-E7F4-417D-8A71-1466E66E1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21808"/>
              </p:ext>
            </p:extLst>
          </p:nvPr>
        </p:nvGraphicFramePr>
        <p:xfrm>
          <a:off x="838200" y="2192384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3610198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591190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930956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391416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4445656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rtl="0"/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 </a:t>
                      </a:r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 </a:t>
                      </a:r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 </a:t>
                      </a:r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 </a:t>
                      </a:r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16875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</a:t>
                      </a:r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78769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</a:t>
                      </a:r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534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</a:t>
                      </a:r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4044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rtl="0"/>
                      <a:r>
                        <a:rPr lang="ko-KR" altLang="en-US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</a:t>
                      </a:r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400" noProof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2400" noProof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0741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46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683CD-059C-4A3C-8337-1053A06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시작하는 방법은 이야기를 그만하고 작업을 시작하는 것입니다</a:t>
            </a:r>
            <a:r>
              <a:rPr lang="en-US" altLang="ko-KR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32E26C-6CD3-465F-A511-722AFDA1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FB3776-57DD-4448-8136-9BBC1793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03B7BE-39F6-40AC-AB8F-9F8D5C70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0A5F81-EE45-46FC-B164-639C4AA86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Walt Disney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90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7EDBB77-0E30-4710-8BE3-5ED4FE4F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</a:p>
        </p:txBody>
      </p:sp>
      <p:pic>
        <p:nvPicPr>
          <p:cNvPr id="19" name="그림 개체 틀 18" descr="팀 구성원 헤드 샷">
            <a:extLst>
              <a:ext uri="{FF2B5EF4-FFF2-40B4-BE49-F238E27FC236}">
                <a16:creationId xmlns:a16="http://schemas.microsoft.com/office/drawing/2014/main" id="{567505A8-BFF9-4D8E-89C0-8E72DD33B0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9" r="79"/>
          <a:stretch/>
        </p:blipFill>
        <p:spPr/>
      </p:pic>
      <p:pic>
        <p:nvPicPr>
          <p:cNvPr id="21" name="그림 개체 틀 20" descr="팀 구성원 헤드 샷">
            <a:extLst>
              <a:ext uri="{FF2B5EF4-FFF2-40B4-BE49-F238E27FC236}">
                <a16:creationId xmlns:a16="http://schemas.microsoft.com/office/drawing/2014/main" id="{C92CC13A-497C-4C45-956D-50594C4CA52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463" r="463"/>
          <a:stretch/>
        </p:blipFill>
        <p:spPr/>
      </p:pic>
      <p:pic>
        <p:nvPicPr>
          <p:cNvPr id="23" name="그림 개체 틀 22" descr="팀 구성원 헤드 샷">
            <a:extLst>
              <a:ext uri="{FF2B5EF4-FFF2-40B4-BE49-F238E27FC236}">
                <a16:creationId xmlns:a16="http://schemas.microsoft.com/office/drawing/2014/main" id="{3A405414-97AC-49C0-B42B-F6B03984DA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136" r="136"/>
          <a:stretch/>
        </p:blipFill>
        <p:spPr/>
      </p:pic>
      <p:pic>
        <p:nvPicPr>
          <p:cNvPr id="25" name="그림 개체 틀 24" descr="팀 구성원 헤드 샷">
            <a:extLst>
              <a:ext uri="{FF2B5EF4-FFF2-40B4-BE49-F238E27FC236}">
                <a16:creationId xmlns:a16="http://schemas.microsoft.com/office/drawing/2014/main" id="{8A3C657C-AA29-4EF3-B111-253C0F31314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232" b="232"/>
          <a:stretch/>
        </p:blipFill>
        <p:spPr/>
      </p:pic>
      <p:pic>
        <p:nvPicPr>
          <p:cNvPr id="27" name="그림 개체 틀 26" descr="팀 구성원 헤드 샷">
            <a:extLst>
              <a:ext uri="{FF2B5EF4-FFF2-40B4-BE49-F238E27FC236}">
                <a16:creationId xmlns:a16="http://schemas.microsoft.com/office/drawing/2014/main" id="{070A2B23-4CB2-4C7B-909C-099E4AFD79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l="571" r="571"/>
          <a:stretch/>
        </p:blipFill>
        <p:spPr/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C188E31-6F56-43CB-A51D-5CE82F8622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lvl="0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</a:p>
          <a:p>
            <a:pPr lvl="1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직함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2C894C9-B95B-414A-8608-1FF00B7914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lvl="0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</a:p>
          <a:p>
            <a:pPr lvl="1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직함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D9B118C-6413-489D-9C19-5FB260AF80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lvl="0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</a:p>
          <a:p>
            <a:pPr lvl="1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직함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52D04A7-2F9F-4801-819C-0FD622EB98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lvl="0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</a:p>
          <a:p>
            <a:pPr lvl="1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직함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6B3FA83-E76D-434E-A1B2-F30790338C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lvl="0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</a:p>
          <a:p>
            <a:pPr lvl="1"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직함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0002C0A0-FE8B-4701-B2B8-2FE43EAD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AB32B52C-0058-487E-A308-A7C4D75D5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571E223-3317-47A3-95A7-B463EBD3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07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E2D9CA0-1791-40C7-A419-1A0FC27F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7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표시줄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45352-0B0C-4D62-B921-1970284FD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9/3/20XX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96F98-0917-4CDD-8ECD-008D4583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1BFD0-E989-4A8A-BFF6-3E2CFC5F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내용 개체 틀 4" descr="시간 표시줄 SmartArt 그래픽">
            <a:extLst>
              <a:ext uri="{FF2B5EF4-FFF2-40B4-BE49-F238E27FC236}">
                <a16:creationId xmlns:a16="http://schemas.microsoft.com/office/drawing/2014/main" id="{F1FE7965-FFF1-4D76-8410-67C3D7905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268893"/>
              </p:ext>
            </p:extLst>
          </p:nvPr>
        </p:nvGraphicFramePr>
        <p:xfrm>
          <a:off x="841375" y="2305050"/>
          <a:ext cx="1051560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60352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92_TF00621257_Win32.potx" id="{743D9F35-8954-4268-AC07-2A38455BA249}" vid="{A8C14927-B2F6-43CF-A1DE-F1E1EB2FB7D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프레젠테이션 스케치</Template>
  <TotalTime>234</TotalTime>
  <Words>364</Words>
  <Application>Microsoft Office PowerPoint</Application>
  <PresentationFormat>와이드스크린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Calibri</vt:lpstr>
      <vt:lpstr>The Hand Black</vt:lpstr>
      <vt:lpstr>SketchyVTI</vt:lpstr>
      <vt:lpstr>PowerPoint 프레젠테이션</vt:lpstr>
      <vt:lpstr>Contents</vt:lpstr>
      <vt:lpstr>예술의전당  사이트</vt:lpstr>
      <vt:lpstr>주제 1</vt:lpstr>
      <vt:lpstr>차트</vt:lpstr>
      <vt:lpstr>표</vt:lpstr>
      <vt:lpstr>시작하는 방법은 이야기를 그만하고 작업을 시작하는 것입니다.</vt:lpstr>
      <vt:lpstr>팀</vt:lpstr>
      <vt:lpstr>시간 표시줄</vt:lpstr>
      <vt:lpstr>2. 제작기법</vt:lpstr>
      <vt:lpstr>2. 제작기법 - color</vt:lpstr>
      <vt:lpstr>내용 </vt:lpstr>
      <vt:lpstr>요약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</cp:revision>
  <dcterms:created xsi:type="dcterms:W3CDTF">2022-04-20T04:15:24Z</dcterms:created>
  <dcterms:modified xsi:type="dcterms:W3CDTF">2022-04-20T08:10:15Z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